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0" r:id="rId3"/>
    <p:sldId id="262" r:id="rId4"/>
    <p:sldId id="270" r:id="rId5"/>
    <p:sldId id="263" r:id="rId6"/>
    <p:sldId id="269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489F"/>
    <a:srgbClr val="073F9D"/>
    <a:srgbClr val="9BB3D7"/>
    <a:srgbClr val="50A6A6"/>
    <a:srgbClr val="EDF2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39" autoAdjust="0"/>
    <p:restoredTop sz="93364" autoAdjust="0"/>
  </p:normalViewPr>
  <p:slideViewPr>
    <p:cSldViewPr snapToGrid="0">
      <p:cViewPr varScale="1">
        <p:scale>
          <a:sx n="105" d="100"/>
          <a:sy n="105" d="100"/>
        </p:scale>
        <p:origin x="360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-387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5FD72-BEE3-4B36-BDAF-434BB0582D76}" type="datetimeFigureOut">
              <a:rPr lang="ru-RU" smtClean="0"/>
              <a:t>18.12.2025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A9E6E3-4B96-40E1-A3F2-0BC660D169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74348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1FFF36-A51F-42B5-8BF7-5CECEBC38743}" type="datetimeFigureOut">
              <a:rPr lang="ru-RU" smtClean="0"/>
              <a:t>18.12.2025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A8197C-45EA-4991-BCAF-46CA0E13E6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8528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005CE-243A-47C1-8DB1-9A6E378791E7}" type="datetime1">
              <a:rPr lang="ru-RU" smtClean="0"/>
              <a:t>18.12.2025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759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CA9B0-20F8-479F-A5F8-8A5D250D8F75}" type="datetime1">
              <a:rPr lang="ru-RU" smtClean="0"/>
              <a:t>18.12.2025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9680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4719-4079-4DF6-96DA-61EF4F73D2C0}" type="datetime1">
              <a:rPr lang="ru-RU" smtClean="0"/>
              <a:t>18.12.2025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1312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CE224-C3D8-4D88-9DF6-58F3C7C5AA41}" type="datetime1">
              <a:rPr lang="ru-RU" smtClean="0"/>
              <a:t>18.12.2025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294412" y="6372252"/>
            <a:ext cx="2743200" cy="365125"/>
          </a:xfrm>
        </p:spPr>
        <p:txBody>
          <a:bodyPr/>
          <a:lstStyle>
            <a:lvl1pPr>
              <a:defRPr sz="1800" b="1"/>
            </a:lvl1pPr>
          </a:lstStyle>
          <a:p>
            <a:fld id="{29F21396-111B-4B5C-B7E2-582932F279F0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04495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5447E-1068-458B-8362-46BCBA0640B4}" type="datetime1">
              <a:rPr lang="ru-RU" smtClean="0"/>
              <a:t>18.12.2025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1557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ED374-2EB1-4196-929E-A2BACBBA08A2}" type="datetime1">
              <a:rPr lang="ru-RU" smtClean="0"/>
              <a:t>18.12.2025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6743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2355F-0C64-4453-B3FB-77A48E4EF93A}" type="datetime1">
              <a:rPr lang="ru-RU" smtClean="0"/>
              <a:t>18.12.2025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9023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B994E-17F5-4CDE-B765-8710874C03DF}" type="datetime1">
              <a:rPr lang="ru-RU" smtClean="0"/>
              <a:t>18.12.2025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0407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1D9E5-DE92-446D-BC1F-6C911F207B24}" type="datetime1">
              <a:rPr lang="ru-RU" smtClean="0"/>
              <a:t>18.12.2025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5416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BB3AF-467A-4FEB-9259-A7AB24DE6FA7}" type="datetime1">
              <a:rPr lang="ru-RU" smtClean="0"/>
              <a:t>18.12.2025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2579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B00D-B3BE-4DAA-A145-51B3F335876C}" type="datetime1">
              <a:rPr lang="ru-RU" smtClean="0"/>
              <a:t>18.12.2025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8139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D0734C-3681-4A5B-B57D-42B6698DA4C5}" type="datetime1">
              <a:rPr lang="ru-RU" smtClean="0"/>
              <a:t>18.12.2025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8" name="Объект 7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3644163140"/>
              </p:ext>
            </p:extLst>
          </p:nvPr>
        </p:nvGraphicFramePr>
        <p:xfrm>
          <a:off x="444731" y="201613"/>
          <a:ext cx="1389063" cy="111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9" name="CorelDRAW" r:id="rId15" imgW="1388271" imgH="1117604" progId="CorelDraw.Graphic.21">
                  <p:embed/>
                </p:oleObj>
              </mc:Choice>
              <mc:Fallback>
                <p:oleObj name="CorelDRAW" r:id="rId15" imgW="1388271" imgH="1117604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44731" y="201613"/>
                        <a:ext cx="1389063" cy="111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9269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9025" y="1547159"/>
            <a:ext cx="119110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latin typeface="Arial Black" panose="020B0A04020102020204" pitchFamily="34" charset="0"/>
                <a:cs typeface="Times New Roman" panose="02020603050405020304" pitchFamily="18" charset="0"/>
              </a:rPr>
              <a:t>Интерактивный визуализатор матричных операций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0" y="6450676"/>
            <a:ext cx="889462" cy="270799"/>
          </a:xfrm>
        </p:spPr>
        <p:txBody>
          <a:bodyPr/>
          <a:lstStyle/>
          <a:p>
            <a:fld id="{29F21396-111B-4B5C-B7E2-582932F279F0}" type="slidenum">
              <a:rPr lang="ru-RU" smtClean="0"/>
              <a:t>1</a:t>
            </a:fld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9421090" y="5070764"/>
            <a:ext cx="2502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Анаргазы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уулу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Асан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АСУб-25-1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812224" y="6050566"/>
            <a:ext cx="26046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Иркутск 2025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1090" y="3208158"/>
            <a:ext cx="1862606" cy="186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91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10</a:t>
            </a:fld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0" y="832381"/>
            <a:ext cx="11208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 smtClean="0"/>
              <a:t>Результат</a:t>
            </a:r>
            <a:endParaRPr lang="ru-RU" sz="3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518" y="1641720"/>
            <a:ext cx="8375231" cy="4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709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9605308" y="6884316"/>
            <a:ext cx="2743200" cy="365125"/>
          </a:xfrm>
        </p:spPr>
        <p:txBody>
          <a:bodyPr/>
          <a:lstStyle/>
          <a:p>
            <a:fld id="{29F21396-111B-4B5C-B7E2-582932F279F0}" type="slidenum">
              <a:rPr lang="ru-RU" smtClean="0"/>
              <a:t>11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929730" y="1833233"/>
            <a:ext cx="1040014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ходе проекта я изучил: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0000" indent="-180000" algn="just">
              <a:buFont typeface="Calibri" panose="020F0502020204030204" pitchFamily="34" charset="0"/>
              <a:buChar char="‒"/>
            </a:pP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/GitHub: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коммиты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управление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проектом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0000" indent="-180000" algn="just">
              <a:buFont typeface="Calibri" panose="020F0502020204030204" pitchFamily="34" charset="0"/>
              <a:buChar char="‒"/>
            </a:pP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Script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работа с массивами (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map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filter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reduce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объекты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выбор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pivot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-элементов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обработка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клика по кнопкам, динамическая генерация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таблиц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обработчики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событий (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27823" y="953741"/>
            <a:ext cx="6603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 smtClean="0"/>
              <a:t>Выводы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381987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2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1117599" y="1551864"/>
            <a:ext cx="104001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Студенты считают матрицы вручную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это занимает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20-40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минут на одну задачу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Ошибки при ручном расчёте: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30-40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 случаев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Платные сервисы (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Wolfram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Alpha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стоят денег ($10/месяц)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Бесплатные калькуляторы просто выдают ответ, но не показывают решение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99889" y="905533"/>
            <a:ext cx="2835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Актуальность</a:t>
            </a:r>
            <a:endParaRPr lang="ru-RU" sz="36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1117598" y="3167691"/>
            <a:ext cx="1040014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Решение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есплатный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инструмент, который показывает каждый шаг вычислений с текстовыми объяснениями</a:t>
            </a:r>
          </a:p>
        </p:txBody>
      </p:sp>
    </p:spTree>
    <p:extLst>
      <p:ext uri="{BB962C8B-B14F-4D97-AF65-F5344CB8AC3E}">
        <p14:creationId xmlns:p14="http://schemas.microsoft.com/office/powerpoint/2010/main" val="313721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3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5791368" y="1497000"/>
            <a:ext cx="58864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Веб-калькулятор матриц с пошаговой визуализацией всех операций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(Сложение (A+B), Вычитание (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A-B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Умножение (A×B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⁻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¹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СЛАУ Гаусс, все типы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решений)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03211" y="850669"/>
            <a:ext cx="5791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Предлагаемое решение</a:t>
            </a:r>
            <a:endParaRPr lang="ru-RU" sz="36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775" y="1497000"/>
            <a:ext cx="4370631" cy="4875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745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0477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3600" dirty="0" smtClean="0">
                <a:latin typeface="+mn-lt"/>
              </a:rPr>
              <a:t>Принцип работы</a:t>
            </a:r>
            <a:endParaRPr lang="ru-RU" sz="3600" dirty="0">
              <a:latin typeface="+mn-lt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478153"/>
            <a:ext cx="10515600" cy="4351338"/>
          </a:xfrm>
        </p:spPr>
        <p:txBody>
          <a:bodyPr>
            <a:normAutofit/>
          </a:bodyPr>
          <a:lstStyle/>
          <a:p>
            <a:pPr marL="180000" indent="-180000" algn="just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‒"/>
            </a:pPr>
            <a:r>
              <a:rPr lang="ru-RU" sz="1800" dirty="0" smtClean="0"/>
              <a:t>Пользователь </a:t>
            </a:r>
            <a:r>
              <a:rPr lang="ru-RU" sz="1800" dirty="0"/>
              <a:t>вводит размер </a:t>
            </a:r>
            <a:r>
              <a:rPr lang="ru-RU" sz="1800" dirty="0" smtClean="0"/>
              <a:t>(например 3×3)</a:t>
            </a:r>
            <a:endParaRPr lang="ru-RU" sz="1800" dirty="0"/>
          </a:p>
          <a:p>
            <a:pPr marL="180000" indent="-180000" algn="just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‒"/>
            </a:pPr>
            <a:r>
              <a:rPr lang="ru-RU" sz="1800" dirty="0"/>
              <a:t>Нажимает "Создать" </a:t>
            </a:r>
            <a:r>
              <a:rPr lang="ru-RU" sz="1800" dirty="0" smtClean="0"/>
              <a:t>-</a:t>
            </a:r>
            <a:r>
              <a:rPr lang="en-US" sz="1800" dirty="0" smtClean="0"/>
              <a:t>&gt;</a:t>
            </a:r>
            <a:r>
              <a:rPr lang="ru-RU" sz="1800" dirty="0" smtClean="0"/>
              <a:t> </a:t>
            </a:r>
            <a:r>
              <a:rPr lang="ru-RU" sz="1800" dirty="0"/>
              <a:t>таблица с </a:t>
            </a:r>
            <a:r>
              <a:rPr lang="ru-RU" sz="1800" dirty="0" smtClean="0"/>
              <a:t>ячейками</a:t>
            </a:r>
            <a:endParaRPr lang="ru-RU" sz="1800" dirty="0"/>
          </a:p>
          <a:p>
            <a:pPr marL="180000" indent="-180000" algn="just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‒"/>
            </a:pPr>
            <a:r>
              <a:rPr lang="ru-RU" sz="1800" dirty="0"/>
              <a:t>Заполняет </a:t>
            </a:r>
            <a:r>
              <a:rPr lang="ru-RU" sz="1800" dirty="0" smtClean="0"/>
              <a:t>числа</a:t>
            </a:r>
            <a:endParaRPr lang="ru-RU" sz="1800" dirty="0"/>
          </a:p>
          <a:p>
            <a:pPr marL="180000" indent="-180000" algn="just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‒"/>
            </a:pPr>
            <a:r>
              <a:rPr lang="ru-RU" sz="1800" dirty="0"/>
              <a:t>Выбирает </a:t>
            </a:r>
            <a:r>
              <a:rPr lang="ru-RU" sz="1800" dirty="0" smtClean="0"/>
              <a:t>операцию</a:t>
            </a:r>
            <a:endParaRPr lang="ru-RU" sz="1800" dirty="0"/>
          </a:p>
          <a:p>
            <a:pPr marL="180000" indent="-180000" algn="just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‒"/>
            </a:pPr>
            <a:r>
              <a:rPr lang="ru-RU" sz="1800" dirty="0"/>
              <a:t>Видит результат пошагово (можно переходить назад-вперед)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94367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5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1117600" y="1801091"/>
            <a:ext cx="443585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HTML5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Кнопки, поля ввода, контейнеры для вывода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CSS3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оформление и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анимации</a:t>
            </a:r>
          </a:p>
          <a:p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Script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ES6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вся логика </a:t>
            </a:r>
          </a:p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вычислений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677228" y="887245"/>
            <a:ext cx="72808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Используемы стек технологий</a:t>
            </a:r>
            <a:endParaRPr lang="ru-RU" sz="36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5553456" y="1801091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Инструменты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VS Code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разработка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/GitHub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управление версиями</a:t>
            </a:r>
          </a:p>
        </p:txBody>
      </p:sp>
    </p:spTree>
    <p:extLst>
      <p:ext uri="{BB962C8B-B14F-4D97-AF65-F5344CB8AC3E}">
        <p14:creationId xmlns:p14="http://schemas.microsoft.com/office/powerpoint/2010/main" val="212327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473452" y="241840"/>
            <a:ext cx="6952488" cy="996061"/>
          </a:xfrm>
        </p:spPr>
        <p:txBody>
          <a:bodyPr>
            <a:normAutofit/>
          </a:bodyPr>
          <a:lstStyle/>
          <a:p>
            <a:pPr algn="ctr"/>
            <a:r>
              <a:rPr lang="ru-RU" sz="3600" dirty="0" smtClean="0">
                <a:latin typeface="+mn-lt"/>
              </a:rPr>
              <a:t>Реализация</a:t>
            </a:r>
            <a:endParaRPr lang="ru-RU" sz="3600" dirty="0">
              <a:latin typeface="+mn-lt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pPr/>
              <a:t>6</a:t>
            </a:fld>
            <a:endParaRPr lang="ru-RU" dirty="0"/>
          </a:p>
        </p:txBody>
      </p:sp>
      <p:pic>
        <p:nvPicPr>
          <p:cNvPr id="8" name="Объект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3771" y="1808828"/>
            <a:ext cx="5495925" cy="1921923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53771" y="3762574"/>
            <a:ext cx="549592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кнопки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поля ввода, место для вывода результата.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3771" y="1444752"/>
            <a:ext cx="5495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Интерфейс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6230" y="1808828"/>
            <a:ext cx="6045770" cy="2825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998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7</a:t>
            </a:fld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1742196" y="766562"/>
            <a:ext cx="8923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 smtClean="0"/>
              <a:t>Реализация</a:t>
            </a:r>
            <a:endParaRPr lang="ru-RU" sz="3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992" y="1632349"/>
            <a:ext cx="5352288" cy="3448721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3478" y="2001681"/>
            <a:ext cx="4775838" cy="2665331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6533478" y="1632349"/>
            <a:ext cx="26447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Пошаговая визуализация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2408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8</a:t>
            </a:fld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2573218" y="873283"/>
            <a:ext cx="64913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 smtClean="0"/>
              <a:t>Реализация</a:t>
            </a:r>
            <a:endParaRPr lang="ru-RU" sz="36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831879" y="1775918"/>
            <a:ext cx="17281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Определитель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053" y="2176028"/>
            <a:ext cx="3482678" cy="1114579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831879" y="3290607"/>
            <a:ext cx="348267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det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(A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= произведение диагональных элементов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знак (от перестановок)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4915174" y="1768756"/>
            <a:ext cx="25950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Выбор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pivot-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элемента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/>
          <a:srcRect r="17614"/>
          <a:stretch/>
        </p:blipFill>
        <p:spPr>
          <a:xfrm>
            <a:off x="4915174" y="2168866"/>
            <a:ext cx="3605460" cy="2317314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4915173" y="4486180"/>
            <a:ext cx="360546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большим числом безопаснее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ошибки округления меньше</a:t>
            </a:r>
          </a:p>
        </p:txBody>
      </p:sp>
    </p:spTree>
    <p:extLst>
      <p:ext uri="{BB962C8B-B14F-4D97-AF65-F5344CB8AC3E}">
        <p14:creationId xmlns:p14="http://schemas.microsoft.com/office/powerpoint/2010/main" val="1107917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9</a:t>
            </a:fld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4364016" y="238021"/>
            <a:ext cx="3933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Результат</a:t>
            </a:r>
            <a:endParaRPr lang="ru-RU" sz="3600" dirty="0"/>
          </a:p>
        </p:txBody>
      </p:sp>
      <p:pic>
        <p:nvPicPr>
          <p:cNvPr id="13" name="Запись экрана 1 (online-video-cutter.com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91256" y="884353"/>
            <a:ext cx="5364011" cy="5487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938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TM10001115[[fn=Посылка]]</Template>
  <TotalTime>952</TotalTime>
  <Words>266</Words>
  <Application>Microsoft Office PowerPoint</Application>
  <PresentationFormat>Широкоэкранный</PresentationFormat>
  <Paragraphs>54</Paragraphs>
  <Slides>11</Slides>
  <Notes>0</Notes>
  <HiddenSlides>0</HiddenSlides>
  <MMClips>1</MMClips>
  <ScaleCrop>false</ScaleCrop>
  <HeadingPairs>
    <vt:vector size="8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Arial</vt:lpstr>
      <vt:lpstr>Arial Black</vt:lpstr>
      <vt:lpstr>Calibri</vt:lpstr>
      <vt:lpstr>Calibri Light</vt:lpstr>
      <vt:lpstr>Times New Roman</vt:lpstr>
      <vt:lpstr>Тема Office</vt:lpstr>
      <vt:lpstr>CorelDRAW</vt:lpstr>
      <vt:lpstr>Презентация PowerPoint</vt:lpstr>
      <vt:lpstr>Презентация PowerPoint</vt:lpstr>
      <vt:lpstr>Презентация PowerPoint</vt:lpstr>
      <vt:lpstr>Принцип работы</vt:lpstr>
      <vt:lpstr>Презентация PowerPoint</vt:lpstr>
      <vt:lpstr>Реализация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ZKiDPUser</cp:lastModifiedBy>
  <cp:revision>128</cp:revision>
  <dcterms:created xsi:type="dcterms:W3CDTF">2021-02-08T11:39:32Z</dcterms:created>
  <dcterms:modified xsi:type="dcterms:W3CDTF">2025-12-18T05:51:26Z</dcterms:modified>
</cp:coreProperties>
</file>

<file path=docProps/thumbnail.jpeg>
</file>